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7"/>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1" d="100"/>
          <a:sy n="201" d="100"/>
        </p:scale>
        <p:origin x="-744"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notesMaster" Target="notesMasters/notesMaster1.xml"/><Relationship Id="rId328" Type="http://schemas.openxmlformats.org/officeDocument/2006/relationships/printerSettings" Target="printerSettings/printerSettings1.bin"/><Relationship Id="rId32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viewProps" Target="viewProps.xml"/><Relationship Id="rId331" Type="http://schemas.openxmlformats.org/officeDocument/2006/relationships/theme" Target="theme/theme1.xml"/><Relationship Id="rId332"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127330" y="1629770"/>
          <a:ext cx="809086" cy="4045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$GOPATH</a:t>
          </a:r>
          <a:endParaRPr lang="en-US" sz="1300" kern="1200" dirty="0"/>
        </a:p>
      </dsp:txBody>
      <dsp:txXfrm>
        <a:off x="139179" y="1641619"/>
        <a:ext cx="785388" cy="380845"/>
      </dsp:txXfrm>
    </dsp:sp>
    <dsp:sp modelId="{32EDC765-8EAE-6A4D-8208-7B160C47EEE6}">
      <dsp:nvSpPr>
        <dsp:cNvPr id="0" name=""/>
        <dsp:cNvSpPr/>
      </dsp:nvSpPr>
      <dsp:spPr>
        <a:xfrm rot="17132988">
          <a:off x="494609" y="1239129"/>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1220330"/>
        <a:ext cx="60362" cy="60362"/>
      </dsp:txXfrm>
    </dsp:sp>
    <dsp:sp modelId="{E81D6897-74F8-104E-BB26-0F13F99A5397}">
      <dsp:nvSpPr>
        <dsp:cNvPr id="0" name=""/>
        <dsp:cNvSpPr/>
      </dsp:nvSpPr>
      <dsp:spPr>
        <a:xfrm>
          <a:off x="1260052" y="466708"/>
          <a:ext cx="809086" cy="40454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src</a:t>
          </a:r>
          <a:endParaRPr lang="en-US" sz="1300" kern="1200" dirty="0"/>
        </a:p>
      </dsp:txBody>
      <dsp:txXfrm>
        <a:off x="1271901" y="478557"/>
        <a:ext cx="785388" cy="380845"/>
      </dsp:txXfrm>
    </dsp:sp>
    <dsp:sp modelId="{377095C3-F66E-404D-8362-990B3618B679}">
      <dsp:nvSpPr>
        <dsp:cNvPr id="0" name=""/>
        <dsp:cNvSpPr/>
      </dsp:nvSpPr>
      <dsp:spPr>
        <a:xfrm rot="18289469">
          <a:off x="1947595" y="424986"/>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422199"/>
        <a:ext cx="28336" cy="28336"/>
      </dsp:txXfrm>
    </dsp:sp>
    <dsp:sp modelId="{BBE0921A-4720-6342-98E2-2C2C6EC65BEF}">
      <dsp:nvSpPr>
        <dsp:cNvPr id="0" name=""/>
        <dsp:cNvSpPr/>
      </dsp:nvSpPr>
      <dsp:spPr>
        <a:xfrm>
          <a:off x="2392773" y="1483"/>
          <a:ext cx="809086" cy="40454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recipe-manager</a:t>
          </a:r>
          <a:endParaRPr lang="en-US" sz="1300" kern="1200" dirty="0"/>
        </a:p>
      </dsp:txBody>
      <dsp:txXfrm>
        <a:off x="2404622" y="13332"/>
        <a:ext cx="785388" cy="380845"/>
      </dsp:txXfrm>
    </dsp:sp>
    <dsp:sp modelId="{12F35C4D-9AF1-024D-905C-7CB395514E34}">
      <dsp:nvSpPr>
        <dsp:cNvPr id="0" name=""/>
        <dsp:cNvSpPr/>
      </dsp:nvSpPr>
      <dsp:spPr>
        <a:xfrm>
          <a:off x="3201859" y="192373"/>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5586" y="195664"/>
        <a:ext cx="16181" cy="16181"/>
      </dsp:txXfrm>
    </dsp:sp>
    <dsp:sp modelId="{6EB15561-2B2C-114B-8083-F53B664A75BC}">
      <dsp:nvSpPr>
        <dsp:cNvPr id="0" name=""/>
        <dsp:cNvSpPr/>
      </dsp:nvSpPr>
      <dsp:spPr>
        <a:xfrm>
          <a:off x="3525494" y="14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3537343" y="13332"/>
        <a:ext cx="785388" cy="380845"/>
      </dsp:txXfrm>
    </dsp:sp>
    <dsp:sp modelId="{30D7F2C4-490D-544F-A8B9-098BF192D0B7}">
      <dsp:nvSpPr>
        <dsp:cNvPr id="0" name=""/>
        <dsp:cNvSpPr/>
      </dsp:nvSpPr>
      <dsp:spPr>
        <a:xfrm>
          <a:off x="2069138" y="657598"/>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660889"/>
        <a:ext cx="16181" cy="16181"/>
      </dsp:txXfrm>
    </dsp:sp>
    <dsp:sp modelId="{F44F9F11-2B43-8343-92E7-43CA9A676323}">
      <dsp:nvSpPr>
        <dsp:cNvPr id="0" name=""/>
        <dsp:cNvSpPr/>
      </dsp:nvSpPr>
      <dsp:spPr>
        <a:xfrm>
          <a:off x="2392773" y="466708"/>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awesome-app</a:t>
          </a:r>
          <a:endParaRPr lang="en-US" sz="1300" kern="1200" dirty="0"/>
        </a:p>
      </dsp:txBody>
      <dsp:txXfrm>
        <a:off x="2404622" y="478557"/>
        <a:ext cx="785388" cy="380845"/>
      </dsp:txXfrm>
    </dsp:sp>
    <dsp:sp modelId="{2DEE3676-3DD3-3943-9351-8AD14AD5AA9B}">
      <dsp:nvSpPr>
        <dsp:cNvPr id="0" name=""/>
        <dsp:cNvSpPr/>
      </dsp:nvSpPr>
      <dsp:spPr>
        <a:xfrm rot="3310531">
          <a:off x="1947595" y="89021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887424"/>
        <a:ext cx="28336" cy="28336"/>
      </dsp:txXfrm>
    </dsp:sp>
    <dsp:sp modelId="{B9F3DEE1-E14E-0D4F-B8C2-C4EE935E46AE}">
      <dsp:nvSpPr>
        <dsp:cNvPr id="0" name=""/>
        <dsp:cNvSpPr/>
      </dsp:nvSpPr>
      <dsp:spPr>
        <a:xfrm>
          <a:off x="2392773" y="931933"/>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r>
            <a:rPr lang="en-US" sz="1300" kern="1200" dirty="0" err="1" smtClean="0"/>
            <a:t>pkg</a:t>
          </a:r>
          <a:endParaRPr lang="en-US" sz="1300" kern="1200" dirty="0"/>
        </a:p>
      </dsp:txBody>
      <dsp:txXfrm>
        <a:off x="2404622" y="943782"/>
        <a:ext cx="785388" cy="380845"/>
      </dsp:txXfrm>
    </dsp:sp>
    <dsp:sp modelId="{1EC3626B-BB2F-D84A-BB70-8FB8F716C4B7}">
      <dsp:nvSpPr>
        <dsp:cNvPr id="0" name=""/>
        <dsp:cNvSpPr/>
      </dsp:nvSpPr>
      <dsp:spPr>
        <a:xfrm rot="2142401">
          <a:off x="898956" y="1936966"/>
          <a:ext cx="398557" cy="22763"/>
        </a:xfrm>
        <a:custGeom>
          <a:avLst/>
          <a:gdLst/>
          <a:ahLst/>
          <a:cxnLst/>
          <a:rect l="0" t="0" r="0" b="0"/>
          <a:pathLst>
            <a:path>
              <a:moveTo>
                <a:pt x="0" y="11381"/>
              </a:moveTo>
              <a:lnTo>
                <a:pt x="39855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8270" y="1938384"/>
        <a:ext cx="19927" cy="19927"/>
      </dsp:txXfrm>
    </dsp:sp>
    <dsp:sp modelId="{FAB3633E-4908-0745-A6D0-2350DC18B916}">
      <dsp:nvSpPr>
        <dsp:cNvPr id="0" name=""/>
        <dsp:cNvSpPr/>
      </dsp:nvSpPr>
      <dsp:spPr>
        <a:xfrm>
          <a:off x="1260052" y="1862383"/>
          <a:ext cx="809086" cy="404543"/>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pkg</a:t>
          </a:r>
          <a:endParaRPr lang="en-US" sz="1300" kern="1200" dirty="0"/>
        </a:p>
      </dsp:txBody>
      <dsp:txXfrm>
        <a:off x="1271901" y="1874232"/>
        <a:ext cx="785388" cy="380845"/>
      </dsp:txXfrm>
    </dsp:sp>
    <dsp:sp modelId="{4B855456-F0DB-AA47-A4B4-C8030E97E7AA}">
      <dsp:nvSpPr>
        <dsp:cNvPr id="0" name=""/>
        <dsp:cNvSpPr/>
      </dsp:nvSpPr>
      <dsp:spPr>
        <a:xfrm rot="18289469">
          <a:off x="1947595" y="182066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1817874"/>
        <a:ext cx="28336" cy="28336"/>
      </dsp:txXfrm>
    </dsp:sp>
    <dsp:sp modelId="{66764F56-BC03-8D4B-A249-E5EDB4541AD4}">
      <dsp:nvSpPr>
        <dsp:cNvPr id="0" name=""/>
        <dsp:cNvSpPr/>
      </dsp:nvSpPr>
      <dsp:spPr>
        <a:xfrm>
          <a:off x="2392773" y="1397158"/>
          <a:ext cx="809086" cy="40454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fmt</a:t>
          </a:r>
          <a:endParaRPr lang="en-US" sz="1300" kern="1200" dirty="0"/>
        </a:p>
      </dsp:txBody>
      <dsp:txXfrm>
        <a:off x="2404622" y="1409007"/>
        <a:ext cx="785388" cy="380845"/>
      </dsp:txXfrm>
    </dsp:sp>
    <dsp:sp modelId="{CCEE34B3-91F4-6146-BB4E-1BB5471D63F3}">
      <dsp:nvSpPr>
        <dsp:cNvPr id="0" name=""/>
        <dsp:cNvSpPr/>
      </dsp:nvSpPr>
      <dsp:spPr>
        <a:xfrm>
          <a:off x="2069138" y="205327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056563"/>
        <a:ext cx="16181" cy="16181"/>
      </dsp:txXfrm>
    </dsp:sp>
    <dsp:sp modelId="{8625D8D4-C721-114B-BA1C-E9D7CD9E713A}">
      <dsp:nvSpPr>
        <dsp:cNvPr id="0" name=""/>
        <dsp:cNvSpPr/>
      </dsp:nvSpPr>
      <dsp:spPr>
        <a:xfrm>
          <a:off x="2392773" y="18623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2404622" y="1874232"/>
        <a:ext cx="785388" cy="380845"/>
      </dsp:txXfrm>
    </dsp:sp>
    <dsp:sp modelId="{75DF0864-8FCD-474F-A98B-246628C24555}">
      <dsp:nvSpPr>
        <dsp:cNvPr id="0" name=""/>
        <dsp:cNvSpPr/>
      </dsp:nvSpPr>
      <dsp:spPr>
        <a:xfrm rot="3310531">
          <a:off x="1947595" y="2285885"/>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2283099"/>
        <a:ext cx="28336" cy="28336"/>
      </dsp:txXfrm>
    </dsp:sp>
    <dsp:sp modelId="{953F2696-B1D8-524A-A742-B16201510455}">
      <dsp:nvSpPr>
        <dsp:cNvPr id="0" name=""/>
        <dsp:cNvSpPr/>
      </dsp:nvSpPr>
      <dsp:spPr>
        <a:xfrm>
          <a:off x="2392773" y="2327607"/>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endParaRPr lang="en-US" sz="1300" kern="1200" dirty="0"/>
        </a:p>
      </dsp:txBody>
      <dsp:txXfrm>
        <a:off x="2404622" y="2339456"/>
        <a:ext cx="785388" cy="380845"/>
      </dsp:txXfrm>
    </dsp:sp>
    <dsp:sp modelId="{0AE60012-E971-2040-96C9-942F43C6A580}">
      <dsp:nvSpPr>
        <dsp:cNvPr id="0" name=""/>
        <dsp:cNvSpPr/>
      </dsp:nvSpPr>
      <dsp:spPr>
        <a:xfrm rot="4467012">
          <a:off x="494609" y="2402191"/>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2383392"/>
        <a:ext cx="60362" cy="60362"/>
      </dsp:txXfrm>
    </dsp:sp>
    <dsp:sp modelId="{302E0FC5-3EAE-FF4E-96A7-7561C3B381ED}">
      <dsp:nvSpPr>
        <dsp:cNvPr id="0" name=""/>
        <dsp:cNvSpPr/>
      </dsp:nvSpPr>
      <dsp:spPr>
        <a:xfrm>
          <a:off x="1260052" y="2792832"/>
          <a:ext cx="809086" cy="404543"/>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bin</a:t>
          </a:r>
          <a:endParaRPr lang="en-US" sz="1300" kern="1200" dirty="0"/>
        </a:p>
      </dsp:txBody>
      <dsp:txXfrm>
        <a:off x="1271901" y="2804681"/>
        <a:ext cx="785388" cy="380845"/>
      </dsp:txXfrm>
    </dsp:sp>
    <dsp:sp modelId="{9B4DDFED-BB6B-3F47-B98F-693A339B5E86}">
      <dsp:nvSpPr>
        <dsp:cNvPr id="0" name=""/>
        <dsp:cNvSpPr/>
      </dsp:nvSpPr>
      <dsp:spPr>
        <a:xfrm>
          <a:off x="2069138" y="298372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987013"/>
        <a:ext cx="16181" cy="16181"/>
      </dsp:txXfrm>
    </dsp:sp>
    <dsp:sp modelId="{3ED6E3EA-9774-5F41-80B5-6A4BBBB1DD03}">
      <dsp:nvSpPr>
        <dsp:cNvPr id="0" name=""/>
        <dsp:cNvSpPr/>
      </dsp:nvSpPr>
      <dsp:spPr>
        <a:xfrm>
          <a:off x="2392773" y="2792832"/>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t>
          </a:r>
          <a:endParaRPr lang="en-US" sz="1300" kern="1200" dirty="0"/>
        </a:p>
      </dsp:txBody>
      <dsp:txXfrm>
        <a:off x="2404622" y="2804681"/>
        <a:ext cx="785388" cy="3808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endParaRPr lang="en-US" dirty="0" smtClean="0"/>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25887</TotalTime>
  <Words>10259</Words>
  <Application>Microsoft Macintosh PowerPoint</Application>
  <PresentationFormat>On-screen Show (4:3)</PresentationFormat>
  <Paragraphs>2642</Paragraphs>
  <Slides>325</Slides>
  <Notes>1</Notes>
  <HiddenSlides>0</HiddenSlides>
  <MMClips>0</MMClips>
  <ScaleCrop>false</ScaleCrop>
  <HeadingPairs>
    <vt:vector size="4" baseType="variant">
      <vt:variant>
        <vt:lpstr>Theme</vt:lpstr>
      </vt:variant>
      <vt:variant>
        <vt:i4>1</vt:i4>
      </vt:variant>
      <vt:variant>
        <vt:lpstr>Slide Titles</vt:lpstr>
      </vt:variant>
      <vt:variant>
        <vt:i4>325</vt:i4>
      </vt:variant>
    </vt:vector>
  </HeadingPairs>
  <TitlesOfParts>
    <vt:vector size="326"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1617</cp:revision>
  <dcterms:created xsi:type="dcterms:W3CDTF">2016-08-19T13:44:54Z</dcterms:created>
  <dcterms:modified xsi:type="dcterms:W3CDTF">2017-04-03T13:41:14Z</dcterms:modified>
</cp:coreProperties>
</file>